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61" r:id="rId5"/>
    <p:sldId id="264" r:id="rId6"/>
    <p:sldId id="263" r:id="rId7"/>
    <p:sldId id="269" r:id="rId8"/>
    <p:sldId id="262" r:id="rId9"/>
    <p:sldId id="260" r:id="rId10"/>
    <p:sldId id="265" r:id="rId11"/>
    <p:sldId id="266" r:id="rId12"/>
    <p:sldId id="267" r:id="rId13"/>
    <p:sldId id="268" r:id="rId14"/>
    <p:sldId id="258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5/8/2018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5/8/2018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5/8/2018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5/8/2018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5/8/2018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5/8/2018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5/8/2018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5/8/2018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5/8/2018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5/8/2018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5/8/2018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kidguard.com/" TargetMode="External"/><Relationship Id="rId2" Type="http://schemas.openxmlformats.org/officeDocument/2006/relationships/hyperlink" Target="http://www.missingkids.com/home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ackster.io/Richa1/kid-tracker-1b58c9" TargetMode="External"/><Relationship Id="rId2" Type="http://schemas.openxmlformats.org/officeDocument/2006/relationships/hyperlink" Target="https://www.particle.io/products/hardware/asset-tracker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C1CB80-5473-4BA0-8CEB-555881EF69C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An Internet of Things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43FE39-CB0F-437D-87C3-4C2357F850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809170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By Antonio DiTommaso</a:t>
            </a:r>
          </a:p>
          <a:p>
            <a:r>
              <a:rPr lang="en-US" dirty="0"/>
              <a:t>Class: 744-01</a:t>
            </a:r>
          </a:p>
          <a:p>
            <a:r>
              <a:rPr lang="en-US" dirty="0"/>
              <a:t>Date: 2018-05-09</a:t>
            </a:r>
          </a:p>
        </p:txBody>
      </p:sp>
    </p:spTree>
    <p:extLst>
      <p:ext uri="{BB962C8B-B14F-4D97-AF65-F5344CB8AC3E}">
        <p14:creationId xmlns:p14="http://schemas.microsoft.com/office/powerpoint/2010/main" val="9208810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F4B82-CE62-4E1A-A24B-0FBDE5688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Expansion of Safety Bear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E6F0F-E714-4DD6-A656-2FFD3B95A0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 Cellular connection to allow Safety Bear to send GPS locations anywhere</a:t>
            </a:r>
          </a:p>
          <a:p>
            <a:r>
              <a:rPr lang="en-US" dirty="0"/>
              <a:t>Condense Safety Bear into a more marketable solution</a:t>
            </a:r>
          </a:p>
          <a:p>
            <a:r>
              <a:rPr lang="en-US" dirty="0"/>
              <a:t>Upgrade Webpage to Android App to allow instant GPS location results</a:t>
            </a:r>
          </a:p>
          <a:p>
            <a:pPr marL="0" indent="0" algn="ctr">
              <a:buNone/>
            </a:pPr>
            <a:endParaRPr lang="en-US" b="1" u="sng" dirty="0"/>
          </a:p>
          <a:p>
            <a:pPr marL="0" indent="0" algn="ctr">
              <a:buNone/>
            </a:pPr>
            <a:r>
              <a:rPr lang="en-US" b="1" u="sng" dirty="0"/>
              <a:t>***Reduce Price of materials used***</a:t>
            </a:r>
          </a:p>
        </p:txBody>
      </p:sp>
    </p:spTree>
    <p:extLst>
      <p:ext uri="{BB962C8B-B14F-4D97-AF65-F5344CB8AC3E}">
        <p14:creationId xmlns:p14="http://schemas.microsoft.com/office/powerpoint/2010/main" val="31360092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8A803-4950-4313-84EF-4E8C36291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bill of material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BB48EE-84C5-4AF0-8580-307396BF49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Particle Maker Kit								$89.00</a:t>
            </a:r>
          </a:p>
          <a:p>
            <a:pPr marL="0" indent="0">
              <a:buNone/>
            </a:pPr>
            <a:r>
              <a:rPr lang="en-US" dirty="0" err="1"/>
              <a:t>Eztronics</a:t>
            </a:r>
            <a:r>
              <a:rPr lang="en-US" dirty="0"/>
              <a:t> Corp </a:t>
            </a:r>
            <a:r>
              <a:rPr lang="en-US" dirty="0" err="1"/>
              <a:t>Ublox</a:t>
            </a:r>
            <a:r>
              <a:rPr lang="en-US" dirty="0"/>
              <a:t> NEO-6M GPS Module Aircraft Flight Controller	$16.89</a:t>
            </a:r>
          </a:p>
          <a:p>
            <a:pPr marL="0" indent="0">
              <a:buNone/>
            </a:pPr>
            <a:r>
              <a:rPr lang="en-US" dirty="0"/>
              <a:t>Adafruit 12 RGB LED </a:t>
            </a:r>
            <a:r>
              <a:rPr lang="en-US" dirty="0" err="1"/>
              <a:t>Neopixel</a:t>
            </a:r>
            <a:r>
              <a:rPr lang="en-US" dirty="0"/>
              <a:t> Ring					$7.50</a:t>
            </a:r>
          </a:p>
          <a:p>
            <a:pPr marL="0" indent="0">
              <a:buNone/>
            </a:pPr>
            <a:r>
              <a:rPr lang="en-US" dirty="0" err="1"/>
              <a:t>Taoglas</a:t>
            </a:r>
            <a:r>
              <a:rPr lang="en-US" dirty="0"/>
              <a:t> PC104.07.0165C High Performance Cellular			$10.00</a:t>
            </a:r>
          </a:p>
          <a:p>
            <a:pPr marL="0" indent="0">
              <a:buNone/>
            </a:pPr>
            <a:r>
              <a:rPr lang="en-US" dirty="0"/>
              <a:t>Bear Bookbag								$20.00</a:t>
            </a:r>
          </a:p>
          <a:p>
            <a:pPr marL="0" indent="0">
              <a:buNone/>
            </a:pPr>
            <a:r>
              <a:rPr lang="en-US" dirty="0"/>
              <a:t>								</a:t>
            </a:r>
            <a:r>
              <a:rPr lang="en-US" dirty="0" err="1"/>
              <a:t>SubTOTAL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									$143.39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56939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97A3C-0CCA-46BE-A39B-B701FCDA8D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Child GPS Device – Current Market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F5F45E-F71A-4FE7-9B83-B039AFAD2B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GPS Tracker - Optimus 2.0 Bundle with Twin Magnet Case </a:t>
            </a:r>
          </a:p>
          <a:p>
            <a:pPr marL="0" indent="0">
              <a:buNone/>
            </a:pPr>
            <a:r>
              <a:rPr lang="en-US" dirty="0"/>
              <a:t>								</a:t>
            </a:r>
            <a:r>
              <a:rPr lang="en-US" dirty="0" err="1"/>
              <a:t>SubTotal</a:t>
            </a:r>
            <a:r>
              <a:rPr lang="en-US" dirty="0"/>
              <a:t>	$79.95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5C58A8-256E-40CC-A06D-CA38D9EC10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2555" y="3170404"/>
            <a:ext cx="3847937" cy="29146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A187816-A070-4B3C-923A-B6B37B50ED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95752" y="3170404"/>
            <a:ext cx="3270206" cy="292322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5C6DBAF-D092-46AE-9261-E427D2DC2C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042" y="3564196"/>
            <a:ext cx="4815053" cy="170606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91CAC13-6BAC-49A8-8E4D-BA32C5A09F61}"/>
              </a:ext>
            </a:extLst>
          </p:cNvPr>
          <p:cNvSpPr txBox="1"/>
          <p:nvPr/>
        </p:nvSpPr>
        <p:spPr>
          <a:xfrm>
            <a:off x="685800" y="6074878"/>
            <a:ext cx="137569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/>
              <a:t>Source: www.amazon.com</a:t>
            </a:r>
          </a:p>
        </p:txBody>
      </p:sp>
    </p:spTree>
    <p:extLst>
      <p:ext uri="{BB962C8B-B14F-4D97-AF65-F5344CB8AC3E}">
        <p14:creationId xmlns:p14="http://schemas.microsoft.com/office/powerpoint/2010/main" val="30871391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08008-B6C0-4826-847C-AB0FB04359B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10700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38565366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04A12-6A53-4196-84FD-635E97266B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CF7A37-4CA5-42C1-81AA-44B24D5EFD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Gamble, H. (2018, January 11). What You Should Know About Child Abductions. Retrieved April 08, 2018, from https://www.kidguard.com/prevent-child-abduction-kidnapping-and-missing-children/what-you-should-know-about-child-abductions/ 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(n.d.). Retrieved May 08, 2018, from https://www.amazon.com/GPS-Tracker-Optimus-Bundle-Magnet/dp/B01KKVKQ66/ref=sr_1_2_sspa?ie=UTF8&amp;qid=1525826000&amp;sr=8-2-spons&amp;keywords=child </a:t>
            </a:r>
            <a:r>
              <a:rPr lang="en-US" dirty="0" err="1"/>
              <a:t>gps</a:t>
            </a:r>
            <a:r>
              <a:rPr lang="en-US" dirty="0"/>
              <a:t> </a:t>
            </a:r>
            <a:r>
              <a:rPr lang="en-US" dirty="0" err="1"/>
              <a:t>tracker&amp;psc</a:t>
            </a:r>
            <a:r>
              <a:rPr lang="en-US" dirty="0"/>
              <a:t>=1 </a:t>
            </a:r>
          </a:p>
        </p:txBody>
      </p:sp>
    </p:spTree>
    <p:extLst>
      <p:ext uri="{BB962C8B-B14F-4D97-AF65-F5344CB8AC3E}">
        <p14:creationId xmlns:p14="http://schemas.microsoft.com/office/powerpoint/2010/main" val="40387389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D75D7-6524-45B4-AA6B-52C3A9444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Statistics on Child Abductions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739DD1-F1C5-4516-8B9F-E27230445A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b="1" dirty="0"/>
              <a:t>2016 Data from </a:t>
            </a:r>
            <a:r>
              <a:rPr lang="en-US" sz="2400" dirty="0"/>
              <a:t>National Center for Missing and Exploited Children (</a:t>
            </a:r>
            <a:r>
              <a:rPr lang="en-US" sz="2400" dirty="0">
                <a:hlinkClick r:id="rId2"/>
              </a:rPr>
              <a:t>NCMEC</a:t>
            </a:r>
            <a:r>
              <a:rPr lang="en-US" sz="2400" dirty="0"/>
              <a:t>)</a:t>
            </a:r>
            <a:endParaRPr lang="en-US" sz="2400" b="1" dirty="0"/>
          </a:p>
          <a:p>
            <a:r>
              <a:rPr lang="en-US" b="1" dirty="0"/>
              <a:t>20,500</a:t>
            </a:r>
            <a:r>
              <a:rPr lang="en-US" dirty="0"/>
              <a:t> children were reported missing</a:t>
            </a:r>
          </a:p>
          <a:p>
            <a:r>
              <a:rPr lang="en-US" dirty="0"/>
              <a:t>90% of missing children were endangered runaways</a:t>
            </a:r>
          </a:p>
          <a:p>
            <a:r>
              <a:rPr lang="en-US" dirty="0"/>
              <a:t>6% of missing child cases involved family abductions</a:t>
            </a:r>
          </a:p>
          <a:p>
            <a:r>
              <a:rPr lang="en-US" dirty="0"/>
              <a:t>2% of cases involved missing young adults, aged 18-20</a:t>
            </a:r>
          </a:p>
          <a:p>
            <a:r>
              <a:rPr lang="en-US" dirty="0"/>
              <a:t>1% of missing children were lost, injured or otherwise missing</a:t>
            </a:r>
          </a:p>
          <a:p>
            <a:r>
              <a:rPr lang="en-US" dirty="0"/>
              <a:t>1% of cases involved non-family (stereotypical) abductions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pPr marL="0" indent="0">
              <a:buNone/>
            </a:pPr>
            <a:r>
              <a:rPr lang="en-US" sz="800" dirty="0"/>
              <a:t>Source: </a:t>
            </a:r>
            <a:r>
              <a:rPr lang="en-US" sz="800" dirty="0">
                <a:hlinkClick r:id="rId3"/>
              </a:rPr>
              <a:t>www.kidguard.com</a:t>
            </a:r>
            <a:r>
              <a:rPr lang="en-US" sz="800" dirty="0"/>
              <a:t> 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3806AE8-32FA-4E7A-A7D3-CDF1CD2D6A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24850" y="4705884"/>
            <a:ext cx="3309937" cy="1980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1087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16860-D791-4C5F-9393-E42313A33E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4CA6F6-E274-4E43-8BA5-F9EF872A4A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10700" dirty="0"/>
              <a:t>SAFETY BEAR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54A0B4D-29BE-447A-B4C3-0F328A2CCAFC}"/>
              </a:ext>
            </a:extLst>
          </p:cNvPr>
          <p:cNvSpPr txBox="1"/>
          <p:nvPr/>
        </p:nvSpPr>
        <p:spPr>
          <a:xfrm>
            <a:off x="8658625" y="5880131"/>
            <a:ext cx="30764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*REFERENCE Material in building Safety Bear: </a:t>
            </a:r>
          </a:p>
          <a:p>
            <a:r>
              <a:rPr lang="en-US" sz="800" dirty="0">
                <a:hlinkClick r:id="rId2"/>
              </a:rPr>
              <a:t>https://www.particle.io/products/hardware/asset-tracker/</a:t>
            </a:r>
            <a:endParaRPr lang="en-US" sz="800" dirty="0"/>
          </a:p>
          <a:p>
            <a:r>
              <a:rPr lang="en-US" sz="800" dirty="0">
                <a:hlinkClick r:id="rId3"/>
              </a:rPr>
              <a:t>https://www.hackster.io/Richa1/kid-tracker-1b58c9</a:t>
            </a:r>
            <a:endParaRPr lang="en-US" sz="800" dirty="0"/>
          </a:p>
          <a:p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7820385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49BFF9-ECA1-441A-8FAD-DB7E87496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Idea of Safety Bear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89C0F1-555D-427E-9C20-C78A443B4D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Safety BEAR: It is a GPS location device with a Particle Photon as a core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dirty="0"/>
              <a:t>It sends GPS Longitude and Latitude Coordinates of your child location to your cellphone</a:t>
            </a:r>
          </a:p>
          <a:p>
            <a:pPr lvl="1"/>
            <a:r>
              <a:rPr lang="en-US" dirty="0"/>
              <a:t>Website controlled to turn off and on GPS location</a:t>
            </a:r>
          </a:p>
          <a:p>
            <a:pPr lvl="1"/>
            <a:r>
              <a:rPr lang="en-US" dirty="0"/>
              <a:t>Has a Button on device to send GPS location when activated</a:t>
            </a:r>
          </a:p>
          <a:p>
            <a:pPr lvl="1"/>
            <a:r>
              <a:rPr lang="en-US" dirty="0"/>
              <a:t>Has a light to indicate if GPS is on or off</a:t>
            </a:r>
          </a:p>
          <a:p>
            <a:pPr lvl="2"/>
            <a:r>
              <a:rPr lang="en-US" dirty="0"/>
              <a:t>Flashes red if on</a:t>
            </a:r>
          </a:p>
          <a:p>
            <a:pPr lvl="2"/>
            <a:r>
              <a:rPr lang="en-US" dirty="0"/>
              <a:t>Flashes green when off</a:t>
            </a:r>
          </a:p>
          <a:p>
            <a:pPr lvl="1"/>
            <a:r>
              <a:rPr lang="en-US" dirty="0"/>
              <a:t>Uses IFTTT to get data from Particle Photon and send it to your cell phone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94556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71BC4-8293-4FA6-9BD9-2FA3CD9EC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IFTTT Activities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666E63-BBD2-4655-A226-22709E8B6D3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IFTTT Send GPS Location to Phone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0349AC-758E-4438-AFE3-14844F6604D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IFTTT Send GPS Location to Google Drive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D4DCB0-8175-48FA-A803-EA2ECADB9E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7407" y="2833874"/>
            <a:ext cx="2823586" cy="402412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D5D20BA-B00E-4712-BB5B-58B9609D5D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4866" y="2499988"/>
            <a:ext cx="2621468" cy="4358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3146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D6259D-1D75-48F0-86FF-F146C2A7B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Verification of GPS working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F93747-BD1B-43DF-9097-91A23E2408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04388" y="2226941"/>
            <a:ext cx="5334000" cy="4024125"/>
          </a:xfrm>
        </p:spPr>
        <p:txBody>
          <a:bodyPr/>
          <a:lstStyle/>
          <a:p>
            <a:r>
              <a:rPr lang="en-US" dirty="0"/>
              <a:t>Wi-Fi around the house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9786F8-F036-46DE-A49D-F1E7965777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85701" y="2194558"/>
            <a:ext cx="5334000" cy="4024125"/>
          </a:xfrm>
        </p:spPr>
        <p:txBody>
          <a:bodyPr/>
          <a:lstStyle/>
          <a:p>
            <a:r>
              <a:rPr lang="en-US" dirty="0"/>
              <a:t>Wi-Fi connection to phone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35E881F-05A8-4F04-81EC-BD01553A16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9202" y="2627334"/>
            <a:ext cx="4106998" cy="411636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FDF90E2-A847-470A-845E-795B2AFD72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2808424"/>
            <a:ext cx="6371177" cy="3754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4753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E50CC7-C284-4310-81B1-5D7C82439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Whats</a:t>
            </a:r>
            <a:r>
              <a:rPr lang="en-US" dirty="0"/>
              <a:t> inside Safety Bear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B6EF064-E561-4646-BCE8-BBF7644026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95612" y="2057401"/>
            <a:ext cx="6200775" cy="4650580"/>
          </a:xfrm>
        </p:spPr>
      </p:pic>
    </p:spTree>
    <p:extLst>
      <p:ext uri="{BB962C8B-B14F-4D97-AF65-F5344CB8AC3E}">
        <p14:creationId xmlns:p14="http://schemas.microsoft.com/office/powerpoint/2010/main" val="37943003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101D7-B88B-44A0-A550-4FF71B3F1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10700" dirty="0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CEEF8C-685B-48DF-A12F-97400AF652C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3805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A5584D-7BC1-489D-B785-49C7B364D5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FE70CB-83BC-4DCF-B4DD-64EDEB02B6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Safety Bear is Wi-Fi connection only</a:t>
            </a:r>
          </a:p>
          <a:p>
            <a:r>
              <a:rPr lang="en-US" dirty="0"/>
              <a:t>Safety Bear might be to Bulky compared to other market devices</a:t>
            </a:r>
          </a:p>
          <a:p>
            <a:r>
              <a:rPr lang="en-US" dirty="0"/>
              <a:t>Safety Bear Current build is not cost effective compared to other market devices</a:t>
            </a:r>
          </a:p>
          <a:p>
            <a:r>
              <a:rPr lang="en-US" dirty="0"/>
              <a:t>Safety Bear might not be the most convenient market value GPS locater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0950988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111</TotalTime>
  <Words>459</Words>
  <Application>Microsoft Office PowerPoint</Application>
  <PresentationFormat>Widescreen</PresentationFormat>
  <Paragraphs>67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Century Gothic</vt:lpstr>
      <vt:lpstr>Vapor Trail</vt:lpstr>
      <vt:lpstr>An Internet of Things Project</vt:lpstr>
      <vt:lpstr>Statistics on Child Abductions</vt:lpstr>
      <vt:lpstr>SOLUTION</vt:lpstr>
      <vt:lpstr>The Idea of Safety Bear</vt:lpstr>
      <vt:lpstr>IFTTT Activities</vt:lpstr>
      <vt:lpstr>Verification of GPS working</vt:lpstr>
      <vt:lpstr>Whats inside Safety Bear</vt:lpstr>
      <vt:lpstr>DEMO</vt:lpstr>
      <vt:lpstr>limitations</vt:lpstr>
      <vt:lpstr>Future Expansion of Safety Bear</vt:lpstr>
      <vt:lpstr>bill of material</vt:lpstr>
      <vt:lpstr>Child GPS Device – Current Market</vt:lpstr>
      <vt:lpstr>QUESTIONS</vt:lpstr>
      <vt:lpstr>Citations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Internet of Things Project</dc:title>
  <dc:creator>Antonio DiTommaso</dc:creator>
  <cp:lastModifiedBy>DiTommaso, Antonio D.</cp:lastModifiedBy>
  <cp:revision>18</cp:revision>
  <dcterms:created xsi:type="dcterms:W3CDTF">2018-05-08T23:06:14Z</dcterms:created>
  <dcterms:modified xsi:type="dcterms:W3CDTF">2018-05-09T00:59:01Z</dcterms:modified>
</cp:coreProperties>
</file>

<file path=docProps/thumbnail.jpeg>
</file>